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6" r:id="rId11"/>
    <p:sldId id="265" r:id="rId12"/>
    <p:sldId id="264" r:id="rId13"/>
    <p:sldId id="268" r:id="rId14"/>
    <p:sldId id="269" r:id="rId15"/>
    <p:sldId id="276" r:id="rId16"/>
    <p:sldId id="275" r:id="rId17"/>
    <p:sldId id="274" r:id="rId18"/>
    <p:sldId id="273" r:id="rId19"/>
    <p:sldId id="272" r:id="rId20"/>
    <p:sldId id="271" r:id="rId21"/>
    <p:sldId id="270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33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37E55-6BDE-454F-806E-EEAC12BFBE2A}" type="datetimeFigureOut">
              <a:rPr lang="en-US" smtClean="0"/>
              <a:t>5/20/2016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77DD3-C9A4-41F7-85FB-E46414272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185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37E55-6BDE-454F-806E-EEAC12BFBE2A}" type="datetimeFigureOut">
              <a:rPr lang="en-US" smtClean="0"/>
              <a:t>5/20/2016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77DD3-C9A4-41F7-85FB-E46414272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617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37E55-6BDE-454F-806E-EEAC12BFBE2A}" type="datetimeFigureOut">
              <a:rPr lang="en-US" smtClean="0"/>
              <a:t>5/20/2016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77DD3-C9A4-41F7-85FB-E46414272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07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37E55-6BDE-454F-806E-EEAC12BFBE2A}" type="datetimeFigureOut">
              <a:rPr lang="en-US" smtClean="0"/>
              <a:t>5/20/2016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77DD3-C9A4-41F7-85FB-E46414272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150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37E55-6BDE-454F-806E-EEAC12BFBE2A}" type="datetimeFigureOut">
              <a:rPr lang="en-US" smtClean="0"/>
              <a:t>5/20/2016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77DD3-C9A4-41F7-85FB-E46414272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866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37E55-6BDE-454F-806E-EEAC12BFBE2A}" type="datetimeFigureOut">
              <a:rPr lang="en-US" smtClean="0"/>
              <a:t>5/20/2016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77DD3-C9A4-41F7-85FB-E46414272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521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37E55-6BDE-454F-806E-EEAC12BFBE2A}" type="datetimeFigureOut">
              <a:rPr lang="en-US" smtClean="0"/>
              <a:t>5/20/2016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77DD3-C9A4-41F7-85FB-E46414272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326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37E55-6BDE-454F-806E-EEAC12BFBE2A}" type="datetimeFigureOut">
              <a:rPr lang="en-US" smtClean="0"/>
              <a:t>5/20/2016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77DD3-C9A4-41F7-85FB-E46414272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166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37E55-6BDE-454F-806E-EEAC12BFBE2A}" type="datetimeFigureOut">
              <a:rPr lang="en-US" smtClean="0"/>
              <a:t>5/20/2016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77DD3-C9A4-41F7-85FB-E46414272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907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37E55-6BDE-454F-806E-EEAC12BFBE2A}" type="datetimeFigureOut">
              <a:rPr lang="en-US" smtClean="0"/>
              <a:t>5/20/2016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77DD3-C9A4-41F7-85FB-E46414272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771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37E55-6BDE-454F-806E-EEAC12BFBE2A}" type="datetimeFigureOut">
              <a:rPr lang="en-US" smtClean="0"/>
              <a:t>5/20/2016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77DD3-C9A4-41F7-85FB-E46414272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771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937E55-6BDE-454F-806E-EEAC12BFBE2A}" type="datetimeFigureOut">
              <a:rPr lang="en-US" smtClean="0"/>
              <a:t>5/20/2016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A77DD3-C9A4-41F7-85FB-E46414272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868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3338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0444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2978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1752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6431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3807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2340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3253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2575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7348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661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0228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138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7907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68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028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016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788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1282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4043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9285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6742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City of Chester SC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Shelley Watts</dc:creator>
  <cp:lastModifiedBy>Shelley Watts</cp:lastModifiedBy>
  <cp:revision>1</cp:revision>
  <dcterms:created xsi:type="dcterms:W3CDTF">2016-05-20T19:42:28Z</dcterms:created>
  <dcterms:modified xsi:type="dcterms:W3CDTF">2016-05-20T19:42:51Z</dcterms:modified>
</cp:coreProperties>
</file>