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3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5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4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5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62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/>
              <a:t>M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/>
              <a:t> C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/>
              <a:t>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1" y="1053062"/>
            <a:ext cx="2225040" cy="21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25" y="0"/>
            <a:ext cx="5303520" cy="68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26" y="0"/>
            <a:ext cx="53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26" y="0"/>
            <a:ext cx="53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26" y="0"/>
            <a:ext cx="53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26" y="0"/>
            <a:ext cx="53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99" y="1041399"/>
            <a:ext cx="8530201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31" y="0"/>
            <a:ext cx="421324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76" y="76200"/>
            <a:ext cx="4265101" cy="443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176" y="4508500"/>
            <a:ext cx="3757351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1" y="787580"/>
            <a:ext cx="4569751" cy="483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25" y="1606730"/>
            <a:ext cx="628408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9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</TotalTime>
  <Words>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Quotable</vt:lpstr>
      <vt:lpstr>SUMMER CAMP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CAMP</dc:title>
  <dc:creator>Shelley Watts</dc:creator>
  <cp:lastModifiedBy>Shelley Watts</cp:lastModifiedBy>
  <cp:revision>3</cp:revision>
  <dcterms:created xsi:type="dcterms:W3CDTF">2017-08-03T13:28:10Z</dcterms:created>
  <dcterms:modified xsi:type="dcterms:W3CDTF">2017-08-03T15:51:14Z</dcterms:modified>
</cp:coreProperties>
</file>